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6064A4-0B9B-4938-AEC1-98EB02A486AF}" type="doc">
      <dgm:prSet loTypeId="urn:microsoft.com/office/officeart/2005/8/layout/cycle1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BB90A213-88C3-40AD-9044-65888AE64C8D}">
      <dgm:prSet phldrT="[Text]"/>
      <dgm:spPr/>
      <dgm:t>
        <a:bodyPr/>
        <a:lstStyle/>
        <a:p>
          <a:endParaRPr lang="de-DE" dirty="0" smtClean="0"/>
        </a:p>
        <a:p>
          <a:endParaRPr lang="de-DE" dirty="0" smtClean="0"/>
        </a:p>
        <a:p>
          <a:r>
            <a:rPr lang="de-DE" dirty="0" err="1" smtClean="0"/>
            <a:t>Ready</a:t>
          </a:r>
          <a:r>
            <a:rPr lang="de-DE" dirty="0" smtClean="0"/>
            <a:t>/</a:t>
          </a:r>
          <a:r>
            <a:rPr lang="de-DE" dirty="0" err="1" smtClean="0"/>
            <a:t>Enjoy</a:t>
          </a:r>
          <a:endParaRPr lang="de-DE" dirty="0"/>
        </a:p>
      </dgm:t>
    </dgm:pt>
    <dgm:pt modelId="{45D56377-F8B0-4BE1-B0CD-D0937FCEF101}" type="parTrans" cxnId="{5A88DE90-C442-42CD-88D4-A4807FCA918F}">
      <dgm:prSet/>
      <dgm:spPr/>
      <dgm:t>
        <a:bodyPr/>
        <a:lstStyle/>
        <a:p>
          <a:endParaRPr lang="de-DE"/>
        </a:p>
      </dgm:t>
    </dgm:pt>
    <dgm:pt modelId="{67C375B2-8399-4C9D-91A7-583761767438}" type="sibTrans" cxnId="{5A88DE90-C442-42CD-88D4-A4807FCA918F}">
      <dgm:prSet/>
      <dgm:spPr/>
      <dgm:t>
        <a:bodyPr/>
        <a:lstStyle/>
        <a:p>
          <a:endParaRPr lang="de-DE"/>
        </a:p>
      </dgm:t>
    </dgm:pt>
    <dgm:pt modelId="{50F73DE4-73FD-4784-924A-FE0CADAD889A}">
      <dgm:prSet phldrT="[Text]"/>
      <dgm:spPr/>
      <dgm:t>
        <a:bodyPr/>
        <a:lstStyle/>
        <a:p>
          <a:endParaRPr lang="de-DE" dirty="0" smtClean="0"/>
        </a:p>
        <a:p>
          <a:endParaRPr lang="de-DE" dirty="0" smtClean="0"/>
        </a:p>
        <a:p>
          <a:r>
            <a:rPr lang="de-DE" dirty="0" err="1" smtClean="0"/>
            <a:t>Dipping</a:t>
          </a:r>
          <a:endParaRPr lang="de-DE" dirty="0" smtClean="0"/>
        </a:p>
      </dgm:t>
    </dgm:pt>
    <dgm:pt modelId="{6856F47B-4465-4DB4-81A8-14C6CFAF76E9}" type="parTrans" cxnId="{F54A7A74-44A6-4875-8FAA-360A40A9807A}">
      <dgm:prSet/>
      <dgm:spPr/>
      <dgm:t>
        <a:bodyPr/>
        <a:lstStyle/>
        <a:p>
          <a:endParaRPr lang="de-DE"/>
        </a:p>
      </dgm:t>
    </dgm:pt>
    <dgm:pt modelId="{7250AFC8-153A-453B-91F1-143BAE556C7E}" type="sibTrans" cxnId="{F54A7A74-44A6-4875-8FAA-360A40A9807A}">
      <dgm:prSet/>
      <dgm:spPr/>
      <dgm:t>
        <a:bodyPr/>
        <a:lstStyle/>
        <a:p>
          <a:endParaRPr lang="de-DE"/>
        </a:p>
      </dgm:t>
    </dgm:pt>
    <dgm:pt modelId="{04C200FA-3279-4EB9-B66A-A1B60D400B27}">
      <dgm:prSet phldrT="[Text]"/>
      <dgm:spPr/>
      <dgm:t>
        <a:bodyPr/>
        <a:lstStyle/>
        <a:p>
          <a:endParaRPr lang="de-DE" dirty="0" smtClean="0"/>
        </a:p>
        <a:p>
          <a:endParaRPr lang="de-DE" dirty="0" smtClean="0"/>
        </a:p>
        <a:p>
          <a:r>
            <a:rPr lang="de-DE" dirty="0" err="1" smtClean="0"/>
            <a:t>Steeping</a:t>
          </a:r>
          <a:endParaRPr lang="de-DE" dirty="0"/>
        </a:p>
      </dgm:t>
    </dgm:pt>
    <dgm:pt modelId="{6474D648-5493-45BE-B0D0-6C00F391E0E5}" type="parTrans" cxnId="{560E7B1B-2A6C-47D7-8983-1A6CCEAC8202}">
      <dgm:prSet/>
      <dgm:spPr/>
      <dgm:t>
        <a:bodyPr/>
        <a:lstStyle/>
        <a:p>
          <a:endParaRPr lang="de-DE"/>
        </a:p>
      </dgm:t>
    </dgm:pt>
    <dgm:pt modelId="{B459E8AC-DFD3-479D-8184-D220F4F5FC26}" type="sibTrans" cxnId="{560E7B1B-2A6C-47D7-8983-1A6CCEAC8202}">
      <dgm:prSet/>
      <dgm:spPr/>
      <dgm:t>
        <a:bodyPr/>
        <a:lstStyle/>
        <a:p>
          <a:endParaRPr lang="de-DE"/>
        </a:p>
      </dgm:t>
    </dgm:pt>
    <dgm:pt modelId="{F06D9199-A0C6-47C4-9FA4-65D6CCDED871}">
      <dgm:prSet phldrT="[Text]"/>
      <dgm:spPr/>
      <dgm:t>
        <a:bodyPr/>
        <a:lstStyle/>
        <a:p>
          <a:endParaRPr lang="de-DE" dirty="0" smtClean="0"/>
        </a:p>
        <a:p>
          <a:endParaRPr lang="de-DE" dirty="0" smtClean="0"/>
        </a:p>
        <a:p>
          <a:r>
            <a:rPr lang="de-DE" dirty="0" err="1" smtClean="0"/>
            <a:t>Disposing</a:t>
          </a:r>
          <a:endParaRPr lang="de-DE" dirty="0" smtClean="0"/>
        </a:p>
      </dgm:t>
    </dgm:pt>
    <dgm:pt modelId="{85E22372-1C69-4709-9DC3-F7894D97EEF1}" type="parTrans" cxnId="{A7473BE5-C34C-4E05-A43D-EC6F8576F2DF}">
      <dgm:prSet/>
      <dgm:spPr/>
      <dgm:t>
        <a:bodyPr/>
        <a:lstStyle/>
        <a:p>
          <a:endParaRPr lang="de-DE"/>
        </a:p>
      </dgm:t>
    </dgm:pt>
    <dgm:pt modelId="{60A33B56-553D-474B-9E3D-A374B8E03DBB}" type="sibTrans" cxnId="{A7473BE5-C34C-4E05-A43D-EC6F8576F2DF}">
      <dgm:prSet/>
      <dgm:spPr/>
      <dgm:t>
        <a:bodyPr/>
        <a:lstStyle/>
        <a:p>
          <a:endParaRPr lang="de-DE"/>
        </a:p>
      </dgm:t>
    </dgm:pt>
    <dgm:pt modelId="{A4FB45D9-ADDB-404F-B7AA-C6CCB35DA1A3}" type="pres">
      <dgm:prSet presAssocID="{846064A4-0B9B-4938-AEC1-98EB02A486AF}" presName="cycle" presStyleCnt="0">
        <dgm:presLayoutVars>
          <dgm:dir/>
          <dgm:resizeHandles val="exact"/>
        </dgm:presLayoutVars>
      </dgm:prSet>
      <dgm:spPr/>
    </dgm:pt>
    <dgm:pt modelId="{474151FB-7A35-449E-8338-6C1F54B9C60A}" type="pres">
      <dgm:prSet presAssocID="{BB90A213-88C3-40AD-9044-65888AE64C8D}" presName="dummy" presStyleCnt="0"/>
      <dgm:spPr/>
    </dgm:pt>
    <dgm:pt modelId="{BB2DC0C6-AA12-4825-8A2F-F085007BB24A}" type="pres">
      <dgm:prSet presAssocID="{BB90A213-88C3-40AD-9044-65888AE64C8D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FEA7651-2082-49F2-9EE8-6F58F60B2B8C}" type="pres">
      <dgm:prSet presAssocID="{67C375B2-8399-4C9D-91A7-583761767438}" presName="sibTrans" presStyleLbl="node1" presStyleIdx="0" presStyleCnt="4"/>
      <dgm:spPr/>
    </dgm:pt>
    <dgm:pt modelId="{F2A7CCD6-7852-4992-A7FF-00B6A87DF0F7}" type="pres">
      <dgm:prSet presAssocID="{04C200FA-3279-4EB9-B66A-A1B60D400B27}" presName="dummy" presStyleCnt="0"/>
      <dgm:spPr/>
    </dgm:pt>
    <dgm:pt modelId="{778A8052-2A01-422C-A4BC-189ECB9830DA}" type="pres">
      <dgm:prSet presAssocID="{04C200FA-3279-4EB9-B66A-A1B60D400B27}" presName="node" presStyleLbl="revTx" presStyleIdx="1" presStyleCnt="4">
        <dgm:presLayoutVars>
          <dgm:bulletEnabled val="1"/>
        </dgm:presLayoutVars>
      </dgm:prSet>
      <dgm:spPr/>
    </dgm:pt>
    <dgm:pt modelId="{F9B658FE-88B0-4DF9-AF5E-799ACE956F4B}" type="pres">
      <dgm:prSet presAssocID="{B459E8AC-DFD3-479D-8184-D220F4F5FC26}" presName="sibTrans" presStyleLbl="node1" presStyleIdx="1" presStyleCnt="4"/>
      <dgm:spPr/>
    </dgm:pt>
    <dgm:pt modelId="{2AFFCA04-52A5-4E53-8610-403593222255}" type="pres">
      <dgm:prSet presAssocID="{50F73DE4-73FD-4784-924A-FE0CADAD889A}" presName="dummy" presStyleCnt="0"/>
      <dgm:spPr/>
    </dgm:pt>
    <dgm:pt modelId="{DBFD110D-A486-47D3-9679-F520AEED36C7}" type="pres">
      <dgm:prSet presAssocID="{50F73DE4-73FD-4784-924A-FE0CADAD889A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F84DC47-2108-4269-8B5E-837C39F5B71A}" type="pres">
      <dgm:prSet presAssocID="{7250AFC8-153A-453B-91F1-143BAE556C7E}" presName="sibTrans" presStyleLbl="node1" presStyleIdx="2" presStyleCnt="4"/>
      <dgm:spPr/>
    </dgm:pt>
    <dgm:pt modelId="{D808E07C-2CEC-4724-8959-3C3AC73FD5C5}" type="pres">
      <dgm:prSet presAssocID="{F06D9199-A0C6-47C4-9FA4-65D6CCDED871}" presName="dummy" presStyleCnt="0"/>
      <dgm:spPr/>
    </dgm:pt>
    <dgm:pt modelId="{02D67123-E57E-4E1A-8972-13715DBEEEE5}" type="pres">
      <dgm:prSet presAssocID="{F06D9199-A0C6-47C4-9FA4-65D6CCDED871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240DEDB-B24B-4782-B51A-ED02F67CA576}" type="pres">
      <dgm:prSet presAssocID="{60A33B56-553D-474B-9E3D-A374B8E03DBB}" presName="sibTrans" presStyleLbl="node1" presStyleIdx="3" presStyleCnt="4"/>
      <dgm:spPr/>
    </dgm:pt>
  </dgm:ptLst>
  <dgm:cxnLst>
    <dgm:cxn modelId="{5A88DE90-C442-42CD-88D4-A4807FCA918F}" srcId="{846064A4-0B9B-4938-AEC1-98EB02A486AF}" destId="{BB90A213-88C3-40AD-9044-65888AE64C8D}" srcOrd="0" destOrd="0" parTransId="{45D56377-F8B0-4BE1-B0CD-D0937FCEF101}" sibTransId="{67C375B2-8399-4C9D-91A7-583761767438}"/>
    <dgm:cxn modelId="{6DCD70D8-5409-447B-A83B-B33B112D1DE6}" type="presOf" srcId="{846064A4-0B9B-4938-AEC1-98EB02A486AF}" destId="{A4FB45D9-ADDB-404F-B7AA-C6CCB35DA1A3}" srcOrd="0" destOrd="0" presId="urn:microsoft.com/office/officeart/2005/8/layout/cycle1"/>
    <dgm:cxn modelId="{A7473BE5-C34C-4E05-A43D-EC6F8576F2DF}" srcId="{846064A4-0B9B-4938-AEC1-98EB02A486AF}" destId="{F06D9199-A0C6-47C4-9FA4-65D6CCDED871}" srcOrd="3" destOrd="0" parTransId="{85E22372-1C69-4709-9DC3-F7894D97EEF1}" sibTransId="{60A33B56-553D-474B-9E3D-A374B8E03DBB}"/>
    <dgm:cxn modelId="{560E7B1B-2A6C-47D7-8983-1A6CCEAC8202}" srcId="{846064A4-0B9B-4938-AEC1-98EB02A486AF}" destId="{04C200FA-3279-4EB9-B66A-A1B60D400B27}" srcOrd="1" destOrd="0" parTransId="{6474D648-5493-45BE-B0D0-6C00F391E0E5}" sibTransId="{B459E8AC-DFD3-479D-8184-D220F4F5FC26}"/>
    <dgm:cxn modelId="{8BF471BB-693A-44F2-8F8E-98F8796D30E5}" type="presOf" srcId="{50F73DE4-73FD-4784-924A-FE0CADAD889A}" destId="{DBFD110D-A486-47D3-9679-F520AEED36C7}" srcOrd="0" destOrd="0" presId="urn:microsoft.com/office/officeart/2005/8/layout/cycle1"/>
    <dgm:cxn modelId="{CD8587F8-20B8-4CE1-9155-130928F229D2}" type="presOf" srcId="{B459E8AC-DFD3-479D-8184-D220F4F5FC26}" destId="{F9B658FE-88B0-4DF9-AF5E-799ACE956F4B}" srcOrd="0" destOrd="0" presId="urn:microsoft.com/office/officeart/2005/8/layout/cycle1"/>
    <dgm:cxn modelId="{DEBA9A83-2EE0-4F34-924E-E84B7AD75298}" type="presOf" srcId="{67C375B2-8399-4C9D-91A7-583761767438}" destId="{0FEA7651-2082-49F2-9EE8-6F58F60B2B8C}" srcOrd="0" destOrd="0" presId="urn:microsoft.com/office/officeart/2005/8/layout/cycle1"/>
    <dgm:cxn modelId="{68918B6C-D098-4B7C-BEB2-7EB512AE272B}" type="presOf" srcId="{F06D9199-A0C6-47C4-9FA4-65D6CCDED871}" destId="{02D67123-E57E-4E1A-8972-13715DBEEEE5}" srcOrd="0" destOrd="0" presId="urn:microsoft.com/office/officeart/2005/8/layout/cycle1"/>
    <dgm:cxn modelId="{41F09C8D-1C1B-467F-9D6F-0D8BCA0E989E}" type="presOf" srcId="{04C200FA-3279-4EB9-B66A-A1B60D400B27}" destId="{778A8052-2A01-422C-A4BC-189ECB9830DA}" srcOrd="0" destOrd="0" presId="urn:microsoft.com/office/officeart/2005/8/layout/cycle1"/>
    <dgm:cxn modelId="{F54A7A74-44A6-4875-8FAA-360A40A9807A}" srcId="{846064A4-0B9B-4938-AEC1-98EB02A486AF}" destId="{50F73DE4-73FD-4784-924A-FE0CADAD889A}" srcOrd="2" destOrd="0" parTransId="{6856F47B-4465-4DB4-81A8-14C6CFAF76E9}" sibTransId="{7250AFC8-153A-453B-91F1-143BAE556C7E}"/>
    <dgm:cxn modelId="{8AE81C0C-35EA-46C1-989D-C6C9C1849780}" type="presOf" srcId="{7250AFC8-153A-453B-91F1-143BAE556C7E}" destId="{6F84DC47-2108-4269-8B5E-837C39F5B71A}" srcOrd="0" destOrd="0" presId="urn:microsoft.com/office/officeart/2005/8/layout/cycle1"/>
    <dgm:cxn modelId="{3B5C98E7-A794-43F4-A213-1E20C4218201}" type="presOf" srcId="{BB90A213-88C3-40AD-9044-65888AE64C8D}" destId="{BB2DC0C6-AA12-4825-8A2F-F085007BB24A}" srcOrd="0" destOrd="0" presId="urn:microsoft.com/office/officeart/2005/8/layout/cycle1"/>
    <dgm:cxn modelId="{559501AB-5922-4259-A25F-D6D3201AD2FD}" type="presOf" srcId="{60A33B56-553D-474B-9E3D-A374B8E03DBB}" destId="{E240DEDB-B24B-4782-B51A-ED02F67CA576}" srcOrd="0" destOrd="0" presId="urn:microsoft.com/office/officeart/2005/8/layout/cycle1"/>
    <dgm:cxn modelId="{7811A89E-BB74-463D-8D58-2D57103D623B}" type="presParOf" srcId="{A4FB45D9-ADDB-404F-B7AA-C6CCB35DA1A3}" destId="{474151FB-7A35-449E-8338-6C1F54B9C60A}" srcOrd="0" destOrd="0" presId="urn:microsoft.com/office/officeart/2005/8/layout/cycle1"/>
    <dgm:cxn modelId="{C20769A1-F362-42D1-AD0C-7F50F455A4C4}" type="presParOf" srcId="{A4FB45D9-ADDB-404F-B7AA-C6CCB35DA1A3}" destId="{BB2DC0C6-AA12-4825-8A2F-F085007BB24A}" srcOrd="1" destOrd="0" presId="urn:microsoft.com/office/officeart/2005/8/layout/cycle1"/>
    <dgm:cxn modelId="{6EEF7D15-3FFC-46B7-8A43-6ADAC3329C23}" type="presParOf" srcId="{A4FB45D9-ADDB-404F-B7AA-C6CCB35DA1A3}" destId="{0FEA7651-2082-49F2-9EE8-6F58F60B2B8C}" srcOrd="2" destOrd="0" presId="urn:microsoft.com/office/officeart/2005/8/layout/cycle1"/>
    <dgm:cxn modelId="{0784569B-77F7-43B0-8CE4-6952104FF390}" type="presParOf" srcId="{A4FB45D9-ADDB-404F-B7AA-C6CCB35DA1A3}" destId="{F2A7CCD6-7852-4992-A7FF-00B6A87DF0F7}" srcOrd="3" destOrd="0" presId="urn:microsoft.com/office/officeart/2005/8/layout/cycle1"/>
    <dgm:cxn modelId="{13CC8E91-8680-4C21-9AFD-365A253509B3}" type="presParOf" srcId="{A4FB45D9-ADDB-404F-B7AA-C6CCB35DA1A3}" destId="{778A8052-2A01-422C-A4BC-189ECB9830DA}" srcOrd="4" destOrd="0" presId="urn:microsoft.com/office/officeart/2005/8/layout/cycle1"/>
    <dgm:cxn modelId="{99293474-DB07-499A-B339-6692F1729562}" type="presParOf" srcId="{A4FB45D9-ADDB-404F-B7AA-C6CCB35DA1A3}" destId="{F9B658FE-88B0-4DF9-AF5E-799ACE956F4B}" srcOrd="5" destOrd="0" presId="urn:microsoft.com/office/officeart/2005/8/layout/cycle1"/>
    <dgm:cxn modelId="{D6E18847-6CCD-4E14-87A7-D40AAFC0D19D}" type="presParOf" srcId="{A4FB45D9-ADDB-404F-B7AA-C6CCB35DA1A3}" destId="{2AFFCA04-52A5-4E53-8610-403593222255}" srcOrd="6" destOrd="0" presId="urn:microsoft.com/office/officeart/2005/8/layout/cycle1"/>
    <dgm:cxn modelId="{AACCD1DD-22F0-4395-8AED-FB43E6142790}" type="presParOf" srcId="{A4FB45D9-ADDB-404F-B7AA-C6CCB35DA1A3}" destId="{DBFD110D-A486-47D3-9679-F520AEED36C7}" srcOrd="7" destOrd="0" presId="urn:microsoft.com/office/officeart/2005/8/layout/cycle1"/>
    <dgm:cxn modelId="{CB4A0CB7-35D5-42FF-803E-FCA6EDD857B6}" type="presParOf" srcId="{A4FB45D9-ADDB-404F-B7AA-C6CCB35DA1A3}" destId="{6F84DC47-2108-4269-8B5E-837C39F5B71A}" srcOrd="8" destOrd="0" presId="urn:microsoft.com/office/officeart/2005/8/layout/cycle1"/>
    <dgm:cxn modelId="{3FEEA130-7A94-4826-A818-2D1778CF95AB}" type="presParOf" srcId="{A4FB45D9-ADDB-404F-B7AA-C6CCB35DA1A3}" destId="{D808E07C-2CEC-4724-8959-3C3AC73FD5C5}" srcOrd="9" destOrd="0" presId="urn:microsoft.com/office/officeart/2005/8/layout/cycle1"/>
    <dgm:cxn modelId="{434E353A-6B12-4038-97F4-9C0AECB258CB}" type="presParOf" srcId="{A4FB45D9-ADDB-404F-B7AA-C6CCB35DA1A3}" destId="{02D67123-E57E-4E1A-8972-13715DBEEEE5}" srcOrd="10" destOrd="0" presId="urn:microsoft.com/office/officeart/2005/8/layout/cycle1"/>
    <dgm:cxn modelId="{F9199D4E-BF14-4BB2-B348-5BA14DD796E8}" type="presParOf" srcId="{A4FB45D9-ADDB-404F-B7AA-C6CCB35DA1A3}" destId="{E240DEDB-B24B-4782-B51A-ED02F67CA576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B2DC0C6-AA12-4825-8A2F-F085007BB24A}">
      <dsp:nvSpPr>
        <dsp:cNvPr id="0" name=""/>
        <dsp:cNvSpPr/>
      </dsp:nvSpPr>
      <dsp:spPr>
        <a:xfrm>
          <a:off x="4711079" y="128434"/>
          <a:ext cx="2037249" cy="2037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3000" kern="1200" dirty="0" smtClean="0"/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3000" kern="1200" dirty="0" smtClean="0"/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000" kern="1200" dirty="0" err="1" smtClean="0"/>
            <a:t>Ready</a:t>
          </a:r>
          <a:r>
            <a:rPr lang="de-DE" sz="3000" kern="1200" dirty="0" smtClean="0"/>
            <a:t>/</a:t>
          </a:r>
          <a:r>
            <a:rPr lang="de-DE" sz="3000" kern="1200" dirty="0" err="1" smtClean="0"/>
            <a:t>Enjoy</a:t>
          </a:r>
          <a:endParaRPr lang="de-DE" sz="3000" kern="1200" dirty="0"/>
        </a:p>
      </dsp:txBody>
      <dsp:txXfrm>
        <a:off x="4711079" y="128434"/>
        <a:ext cx="2037249" cy="2037249"/>
      </dsp:txXfrm>
    </dsp:sp>
    <dsp:sp modelId="{0FEA7651-2082-49F2-9EE8-6F58F60B2B8C}">
      <dsp:nvSpPr>
        <dsp:cNvPr id="0" name=""/>
        <dsp:cNvSpPr/>
      </dsp:nvSpPr>
      <dsp:spPr>
        <a:xfrm>
          <a:off x="1114874" y="-1249"/>
          <a:ext cx="5763138" cy="5763138"/>
        </a:xfrm>
        <a:prstGeom prst="circularArrow">
          <a:avLst>
            <a:gd name="adj1" fmla="val 6893"/>
            <a:gd name="adj2" fmla="val 464647"/>
            <a:gd name="adj3" fmla="val 552382"/>
            <a:gd name="adj4" fmla="val 20582971"/>
            <a:gd name="adj5" fmla="val 8042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78A8052-2A01-422C-A4BC-189ECB9830DA}">
      <dsp:nvSpPr>
        <dsp:cNvPr id="0" name=""/>
        <dsp:cNvSpPr/>
      </dsp:nvSpPr>
      <dsp:spPr>
        <a:xfrm>
          <a:off x="4711079" y="3594955"/>
          <a:ext cx="2037249" cy="2037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3000" kern="1200" dirty="0" smtClean="0"/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3000" kern="1200" dirty="0" smtClean="0"/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000" kern="1200" dirty="0" err="1" smtClean="0"/>
            <a:t>Steeping</a:t>
          </a:r>
          <a:endParaRPr lang="de-DE" sz="3000" kern="1200" dirty="0"/>
        </a:p>
      </dsp:txBody>
      <dsp:txXfrm>
        <a:off x="4711079" y="3594955"/>
        <a:ext cx="2037249" cy="2037249"/>
      </dsp:txXfrm>
    </dsp:sp>
    <dsp:sp modelId="{F9B658FE-88B0-4DF9-AF5E-799ACE956F4B}">
      <dsp:nvSpPr>
        <dsp:cNvPr id="0" name=""/>
        <dsp:cNvSpPr/>
      </dsp:nvSpPr>
      <dsp:spPr>
        <a:xfrm>
          <a:off x="1114874" y="-1249"/>
          <a:ext cx="5763138" cy="5763138"/>
        </a:xfrm>
        <a:prstGeom prst="circularArrow">
          <a:avLst>
            <a:gd name="adj1" fmla="val 6893"/>
            <a:gd name="adj2" fmla="val 464647"/>
            <a:gd name="adj3" fmla="val 5952382"/>
            <a:gd name="adj4" fmla="val 4382971"/>
            <a:gd name="adj5" fmla="val 8042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BFD110D-A486-47D3-9679-F520AEED36C7}">
      <dsp:nvSpPr>
        <dsp:cNvPr id="0" name=""/>
        <dsp:cNvSpPr/>
      </dsp:nvSpPr>
      <dsp:spPr>
        <a:xfrm>
          <a:off x="1244558" y="3594955"/>
          <a:ext cx="2037249" cy="2037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3000" kern="1200" dirty="0" smtClean="0"/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3000" kern="1200" dirty="0" smtClean="0"/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000" kern="1200" dirty="0" err="1" smtClean="0"/>
            <a:t>Dipping</a:t>
          </a:r>
          <a:endParaRPr lang="de-DE" sz="3000" kern="1200" dirty="0" smtClean="0"/>
        </a:p>
      </dsp:txBody>
      <dsp:txXfrm>
        <a:off x="1244558" y="3594955"/>
        <a:ext cx="2037249" cy="2037249"/>
      </dsp:txXfrm>
    </dsp:sp>
    <dsp:sp modelId="{6F84DC47-2108-4269-8B5E-837C39F5B71A}">
      <dsp:nvSpPr>
        <dsp:cNvPr id="0" name=""/>
        <dsp:cNvSpPr/>
      </dsp:nvSpPr>
      <dsp:spPr>
        <a:xfrm>
          <a:off x="1114874" y="-1249"/>
          <a:ext cx="5763138" cy="5763138"/>
        </a:xfrm>
        <a:prstGeom prst="circularArrow">
          <a:avLst>
            <a:gd name="adj1" fmla="val 6893"/>
            <a:gd name="adj2" fmla="val 464647"/>
            <a:gd name="adj3" fmla="val 11352382"/>
            <a:gd name="adj4" fmla="val 9782971"/>
            <a:gd name="adj5" fmla="val 8042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D67123-E57E-4E1A-8972-13715DBEEEE5}">
      <dsp:nvSpPr>
        <dsp:cNvPr id="0" name=""/>
        <dsp:cNvSpPr/>
      </dsp:nvSpPr>
      <dsp:spPr>
        <a:xfrm>
          <a:off x="1244558" y="128434"/>
          <a:ext cx="2037249" cy="2037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3000" kern="1200" dirty="0" smtClean="0"/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3000" kern="1200" dirty="0" smtClean="0"/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000" kern="1200" dirty="0" err="1" smtClean="0"/>
            <a:t>Disposing</a:t>
          </a:r>
          <a:endParaRPr lang="de-DE" sz="3000" kern="1200" dirty="0" smtClean="0"/>
        </a:p>
      </dsp:txBody>
      <dsp:txXfrm>
        <a:off x="1244558" y="128434"/>
        <a:ext cx="2037249" cy="2037249"/>
      </dsp:txXfrm>
    </dsp:sp>
    <dsp:sp modelId="{E240DEDB-B24B-4782-B51A-ED02F67CA576}">
      <dsp:nvSpPr>
        <dsp:cNvPr id="0" name=""/>
        <dsp:cNvSpPr/>
      </dsp:nvSpPr>
      <dsp:spPr>
        <a:xfrm>
          <a:off x="1114874" y="-1249"/>
          <a:ext cx="5763138" cy="5763138"/>
        </a:xfrm>
        <a:prstGeom prst="circularArrow">
          <a:avLst>
            <a:gd name="adj1" fmla="val 6893"/>
            <a:gd name="adj2" fmla="val 464647"/>
            <a:gd name="adj3" fmla="val 16752382"/>
            <a:gd name="adj4" fmla="val 15182971"/>
            <a:gd name="adj5" fmla="val 8042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0F03B-DB94-4CB0-89C2-21B9220E6E93}" type="datetimeFigureOut">
              <a:rPr lang="de-DE" smtClean="0"/>
              <a:t>16.11.2010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AAD5-3D03-4670-8759-BADE6BFF68E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0F03B-DB94-4CB0-89C2-21B9220E6E93}" type="datetimeFigureOut">
              <a:rPr lang="de-DE" smtClean="0"/>
              <a:t>16.11.2010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AAD5-3D03-4670-8759-BADE6BFF68E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0F03B-DB94-4CB0-89C2-21B9220E6E93}" type="datetimeFigureOut">
              <a:rPr lang="de-DE" smtClean="0"/>
              <a:t>16.11.2010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AAD5-3D03-4670-8759-BADE6BFF68E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0F03B-DB94-4CB0-89C2-21B9220E6E93}" type="datetimeFigureOut">
              <a:rPr lang="de-DE" smtClean="0"/>
              <a:t>16.11.2010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AAD5-3D03-4670-8759-BADE6BFF68E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0F03B-DB94-4CB0-89C2-21B9220E6E93}" type="datetimeFigureOut">
              <a:rPr lang="de-DE" smtClean="0"/>
              <a:t>16.11.2010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AAD5-3D03-4670-8759-BADE6BFF68E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0F03B-DB94-4CB0-89C2-21B9220E6E93}" type="datetimeFigureOut">
              <a:rPr lang="de-DE" smtClean="0"/>
              <a:t>16.11.2010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AAD5-3D03-4670-8759-BADE6BFF68E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0F03B-DB94-4CB0-89C2-21B9220E6E93}" type="datetimeFigureOut">
              <a:rPr lang="de-DE" smtClean="0"/>
              <a:t>16.11.2010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AAD5-3D03-4670-8759-BADE6BFF68E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0F03B-DB94-4CB0-89C2-21B9220E6E93}" type="datetimeFigureOut">
              <a:rPr lang="de-DE" smtClean="0"/>
              <a:t>16.11.2010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AAD5-3D03-4670-8759-BADE6BFF68E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0F03B-DB94-4CB0-89C2-21B9220E6E93}" type="datetimeFigureOut">
              <a:rPr lang="de-DE" smtClean="0"/>
              <a:t>16.11.2010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AAD5-3D03-4670-8759-BADE6BFF68E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0F03B-DB94-4CB0-89C2-21B9220E6E93}" type="datetimeFigureOut">
              <a:rPr lang="de-DE" smtClean="0"/>
              <a:t>16.11.2010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AAD5-3D03-4670-8759-BADE6BFF68E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0F03B-DB94-4CB0-89C2-21B9220E6E93}" type="datetimeFigureOut">
              <a:rPr lang="de-DE" smtClean="0"/>
              <a:t>16.11.2010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2AAD5-3D03-4670-8759-BADE6BFF68E2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0F03B-DB94-4CB0-89C2-21B9220E6E93}" type="datetimeFigureOut">
              <a:rPr lang="de-DE" smtClean="0"/>
              <a:t>16.11.2010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2AAD5-3D03-4670-8759-BADE6BFF68E2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/>
        </p:nvGraphicFramePr>
        <p:xfrm>
          <a:off x="683568" y="611163"/>
          <a:ext cx="7992888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27368" y="764704"/>
            <a:ext cx="188093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96136" y="4869160"/>
            <a:ext cx="108896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39752" y="4869160"/>
            <a:ext cx="108896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67744" y="1412776"/>
            <a:ext cx="108896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Gerade Verbindung mit Pfeil 12"/>
          <p:cNvCxnSpPr/>
          <p:nvPr/>
        </p:nvCxnSpPr>
        <p:spPr>
          <a:xfrm rot="5400000">
            <a:off x="5893829" y="4545124"/>
            <a:ext cx="936898" cy="794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 rot="5400000" flipH="1" flipV="1">
            <a:off x="2362089" y="1083357"/>
            <a:ext cx="926926" cy="1588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 rot="5400000" flipH="1" flipV="1">
            <a:off x="2628578" y="4364310"/>
            <a:ext cx="576064" cy="1588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 rot="5400000">
            <a:off x="2591383" y="4689537"/>
            <a:ext cx="648866" cy="1588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Bildschirmpräsentation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Company>OFFIS e.V.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Steffen Schütte</dc:creator>
  <cp:lastModifiedBy>Steffen Schütte</cp:lastModifiedBy>
  <cp:revision>2</cp:revision>
  <dcterms:created xsi:type="dcterms:W3CDTF">2010-11-16T15:49:51Z</dcterms:created>
  <dcterms:modified xsi:type="dcterms:W3CDTF">2010-11-16T16:10:40Z</dcterms:modified>
</cp:coreProperties>
</file>